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63" r:id="rId3"/>
    <p:sldId id="266" r:id="rId4"/>
    <p:sldId id="267" r:id="rId5"/>
    <p:sldId id="268" r:id="rId6"/>
    <p:sldId id="264" r:id="rId7"/>
    <p:sldId id="265" r:id="rId8"/>
    <p:sldId id="270" r:id="rId9"/>
    <p:sldId id="262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4AC13-F377-4177-B330-272A9FFC97A0}" type="datetimeFigureOut">
              <a:rPr lang="da-DK" smtClean="0"/>
              <a:t>09-04-2019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91DDDE-5450-4AE6-AA3F-6CCCF116A8D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4888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E8B5D2-CCD0-4BC5-BCFB-D532D71D8EF9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7831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E8B5D2-CCD0-4BC5-BCFB-D532D71D8EF9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7376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-4296833" y="304800"/>
            <a:ext cx="15879233" cy="4724400"/>
            <a:chOff x="-2030" y="192"/>
            <a:chExt cx="7502" cy="2976"/>
          </a:xfrm>
        </p:grpSpPr>
        <p:sp>
          <p:nvSpPr>
            <p:cNvPr id="67587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 sz="1800"/>
            </a:p>
          </p:txBody>
        </p:sp>
        <p:sp>
          <p:nvSpPr>
            <p:cNvPr id="67588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da-DK" altLang="da-DK" sz="2400">
                <a:latin typeface="Times New Roman" pitchFamily="18" charset="0"/>
              </a:endParaRPr>
            </a:p>
          </p:txBody>
        </p:sp>
        <p:sp>
          <p:nvSpPr>
            <p:cNvPr id="67589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da-DK" altLang="da-DK" sz="1800">
                <a:latin typeface="Arial" charset="0"/>
              </a:endParaRPr>
            </a:p>
          </p:txBody>
        </p:sp>
      </p:grpSp>
      <p:sp>
        <p:nvSpPr>
          <p:cNvPr id="675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924051" y="985839"/>
            <a:ext cx="9652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da-DK" altLang="da-DK" noProof="0"/>
              <a:t>Click to edit Master title style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924051" y="3427413"/>
            <a:ext cx="965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da-DK" altLang="da-DK" noProof="0"/>
              <a:t>Click to edit Master subtitle style</a:t>
            </a:r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780898A-AAFB-490E-A6B2-A1E55A27ECA7}" type="slidenum">
              <a:rPr lang="da-DK" altLang="da-DK" smtClean="0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2029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B2383-94DE-4560-9BB9-51473F927F1E}" type="slidenum">
              <a:rPr lang="da-DK" altLang="da-DK" smtClean="0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80596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1884" y="301625"/>
            <a:ext cx="2436283" cy="5640388"/>
          </a:xfrm>
        </p:spPr>
        <p:txBody>
          <a:bodyPr vert="eaVert"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6684" y="301625"/>
            <a:ext cx="7112000" cy="5640388"/>
          </a:xfrm>
        </p:spPr>
        <p:txBody>
          <a:bodyPr vert="eaVert"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CF427-87DF-4070-86B9-FE069A3518B4}" type="slidenum">
              <a:rPr lang="da-DK" altLang="da-DK" smtClean="0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229444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/>
          </p:nvPr>
        </p:nvSpPr>
        <p:spPr>
          <a:xfrm>
            <a:off x="1390652" y="476250"/>
            <a:ext cx="8769349" cy="50053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96040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5ABD1-2722-41C1-B436-572FEFE6EE28}" type="slidenum">
              <a:rPr lang="da-DK" altLang="da-DK" smtClean="0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25937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01553-CF61-462D-8861-85450C3719DF}" type="slidenum">
              <a:rPr lang="da-DK" altLang="da-DK" smtClean="0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36542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6685" y="1827213"/>
            <a:ext cx="477308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7F48A-E7FC-4DDE-8363-8BC3181D9F3C}" type="slidenum">
              <a:rPr lang="da-DK" altLang="da-DK" smtClean="0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85937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ED9F7-1F49-49B5-80B6-CA6A5EE52EEE}" type="slidenum">
              <a:rPr lang="da-DK" altLang="da-DK" smtClean="0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8895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6895C4-0F68-45C8-A848-06869EC2D058}" type="slidenum">
              <a:rPr lang="da-DK" altLang="da-DK" smtClean="0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58619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D94AA-399C-48EA-B468-50E2571C149B}" type="slidenum">
              <a:rPr lang="da-DK" altLang="da-DK" smtClean="0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15085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256B7-A248-4D06-8EC8-4E3B21BD1E71}" type="slidenum">
              <a:rPr lang="da-DK" altLang="da-DK" smtClean="0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65977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 alt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704B0-71F8-4EF3-AB01-7BC901F2067B}" type="slidenum">
              <a:rPr lang="da-DK" altLang="da-DK" smtClean="0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407324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-4318000" y="0"/>
            <a:ext cx="15900400" cy="3810000"/>
            <a:chOff x="-2040" y="0"/>
            <a:chExt cx="7512" cy="2400"/>
          </a:xfrm>
        </p:grpSpPr>
        <p:sp>
          <p:nvSpPr>
            <p:cNvPr id="6656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da-DK" altLang="da-DK" sz="2400">
                <a:latin typeface="Times New Roman" pitchFamily="18" charset="0"/>
              </a:endParaRPr>
            </a:p>
          </p:txBody>
        </p:sp>
        <p:sp>
          <p:nvSpPr>
            <p:cNvPr id="6656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da-DK" altLang="da-DK" sz="1800">
                <a:latin typeface="Arial" charset="0"/>
              </a:endParaRPr>
            </a:p>
          </p:txBody>
        </p:sp>
        <p:sp>
          <p:nvSpPr>
            <p:cNvPr id="6656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a-DK" sz="1800"/>
            </a:p>
          </p:txBody>
        </p:sp>
      </p:grpSp>
      <p:sp>
        <p:nvSpPr>
          <p:cNvPr id="665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6685" y="301625"/>
            <a:ext cx="975148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Click to edit Master title style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85" y="1827213"/>
            <a:ext cx="975148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Click to edit Master text styles</a:t>
            </a:r>
          </a:p>
          <a:p>
            <a:pPr lvl="1"/>
            <a:r>
              <a:rPr lang="da-DK" altLang="da-DK"/>
              <a:t>Second level</a:t>
            </a:r>
          </a:p>
          <a:p>
            <a:pPr lvl="2"/>
            <a:r>
              <a:rPr lang="da-DK" altLang="da-DK"/>
              <a:t>Third level</a:t>
            </a:r>
          </a:p>
          <a:p>
            <a:pPr lvl="3"/>
            <a:r>
              <a:rPr lang="da-DK" altLang="da-DK"/>
              <a:t>Fourth level</a:t>
            </a:r>
          </a:p>
          <a:p>
            <a:pPr lvl="4"/>
            <a:r>
              <a:rPr lang="da-DK" altLang="da-DK"/>
              <a:t>Fifth level</a:t>
            </a:r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a-DK" altLang="da-DK"/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da-DK" altLang="da-DK"/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D038B4D-2205-49AC-ACB7-47CA73E43D35}" type="slidenum">
              <a:rPr lang="da-DK" altLang="da-DK" smtClean="0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094862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time_continue=3&amp;v=i3K56AYO5w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81207" y="386590"/>
            <a:ext cx="86419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5400" b="1" dirty="0">
              <a:solidFill>
                <a:srgbClr val="006666"/>
              </a:solidFill>
              <a:latin typeface="Verdan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5400" b="1" dirty="0">
                <a:solidFill>
                  <a:srgbClr val="006666"/>
                </a:solidFill>
                <a:latin typeface="Verdana"/>
              </a:rPr>
              <a:t>Workshop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5400" b="1" i="0" u="none" strike="noStrike" kern="1200" cap="none" spc="0" normalizeH="0" baseline="0" noProof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3600" b="1" dirty="0">
                <a:solidFill>
                  <a:srgbClr val="006666"/>
                </a:solidFill>
                <a:latin typeface="Verdana"/>
              </a:rPr>
              <a:t>- Kom godt i gang med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3600" b="1" dirty="0">
                <a:solidFill>
                  <a:srgbClr val="006666"/>
                </a:solidFill>
                <a:latin typeface="Verdana"/>
              </a:rPr>
              <a:t>video,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3600" b="1" dirty="0" err="1">
                <a:solidFill>
                  <a:srgbClr val="006666"/>
                </a:solidFill>
                <a:latin typeface="Verdana"/>
              </a:rPr>
              <a:t>faktaark</a:t>
            </a:r>
            <a:r>
              <a:rPr lang="da-DK" sz="3600" b="1" dirty="0">
                <a:solidFill>
                  <a:srgbClr val="006666"/>
                </a:solidFill>
                <a:latin typeface="Verdana"/>
              </a:rPr>
              <a:t>/</a:t>
            </a:r>
            <a:r>
              <a:rPr lang="da-DK" sz="3600" b="1" dirty="0" err="1">
                <a:solidFill>
                  <a:srgbClr val="006666"/>
                </a:solidFill>
                <a:latin typeface="Verdana"/>
              </a:rPr>
              <a:t>practice</a:t>
            </a:r>
            <a:r>
              <a:rPr lang="da-DK" sz="3600" b="1" dirty="0">
                <a:solidFill>
                  <a:srgbClr val="006666"/>
                </a:solidFill>
                <a:latin typeface="Verdana"/>
              </a:rPr>
              <a:t> abstracts </a:t>
            </a:r>
            <a:br>
              <a:rPr lang="da-DK" sz="3600" b="1" dirty="0">
                <a:solidFill>
                  <a:srgbClr val="006666"/>
                </a:solidFill>
                <a:latin typeface="Verdana"/>
              </a:rPr>
            </a:br>
            <a:r>
              <a:rPr lang="da-DK" sz="3600" b="1" dirty="0">
                <a:solidFill>
                  <a:srgbClr val="006666"/>
                </a:solidFill>
                <a:latin typeface="Verdana"/>
              </a:rPr>
              <a:t>og arrangementer</a:t>
            </a:r>
          </a:p>
        </p:txBody>
      </p:sp>
    </p:spTree>
    <p:extLst>
      <p:ext uri="{BB962C8B-B14F-4D97-AF65-F5344CB8AC3E}">
        <p14:creationId xmlns:p14="http://schemas.microsoft.com/office/powerpoint/2010/main" val="1089160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Video, video, video…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/>
              <a:t>Brug gerne mobiltelefon </a:t>
            </a:r>
          </a:p>
          <a:p>
            <a:pPr lvl="1"/>
            <a:r>
              <a:rPr lang="da-DK" sz="2400" dirty="0"/>
              <a:t>Lån evt. mikrofon og stativ af ICROFS </a:t>
            </a:r>
          </a:p>
          <a:p>
            <a:pPr lvl="1"/>
            <a:r>
              <a:rPr lang="da-DK" sz="2400" dirty="0"/>
              <a:t>Husk at teste lyd og lys af på forhånd</a:t>
            </a:r>
          </a:p>
          <a:p>
            <a:pPr lvl="1"/>
            <a:r>
              <a:rPr lang="da-DK" sz="2400" dirty="0"/>
              <a:t>Hold telefon horisontalt og ikke vertikalt</a:t>
            </a:r>
            <a:br>
              <a:rPr lang="da-DK" sz="2400" dirty="0"/>
            </a:br>
            <a:endParaRPr lang="da-DK" sz="2400" dirty="0"/>
          </a:p>
          <a:p>
            <a:r>
              <a:rPr lang="da-DK" sz="2400" dirty="0"/>
              <a:t>Nemme videoredigeringsprogrammer: </a:t>
            </a:r>
            <a:br>
              <a:rPr lang="da-DK" sz="2400" dirty="0"/>
            </a:br>
            <a:r>
              <a:rPr lang="da-DK" sz="2400" dirty="0"/>
              <a:t>Kinemaster (Android) eller </a:t>
            </a:r>
            <a:r>
              <a:rPr lang="da-DK" sz="2400" dirty="0" err="1"/>
              <a:t>IMovie</a:t>
            </a:r>
            <a:r>
              <a:rPr lang="da-DK" sz="2400" dirty="0"/>
              <a:t> (IPhone)</a:t>
            </a:r>
          </a:p>
          <a:p>
            <a:endParaRPr lang="da-DK" sz="2400" dirty="0"/>
          </a:p>
          <a:p>
            <a:r>
              <a:rPr lang="da-DK" sz="2400" b="1" dirty="0"/>
              <a:t>Husk at ICROFS gerne hjælper med optagelse og/eller redigering!</a:t>
            </a:r>
            <a:endParaRPr lang="da-DK" sz="2400" dirty="0"/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20852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400" b="1" dirty="0"/>
              <a:t>Beslut dig for:</a:t>
            </a:r>
          </a:p>
          <a:p>
            <a:pPr lvl="0"/>
            <a:r>
              <a:rPr lang="da-DK" sz="2400" dirty="0"/>
              <a:t>Hvad formålet er med videoen </a:t>
            </a:r>
          </a:p>
          <a:p>
            <a:pPr lvl="0"/>
            <a:r>
              <a:rPr lang="da-DK" sz="2400" dirty="0"/>
              <a:t>Hvem den henvender sig til</a:t>
            </a:r>
          </a:p>
          <a:p>
            <a:pPr lvl="0"/>
            <a:r>
              <a:rPr lang="da-DK" sz="2400" dirty="0"/>
              <a:t>Hvad modtagerne skal tage med sig af viden</a:t>
            </a:r>
          </a:p>
          <a:p>
            <a:pPr lvl="0"/>
            <a:r>
              <a:rPr lang="da-DK" sz="2400" dirty="0"/>
              <a:t>Hvor den skal bringes (projektside, ICROFS’ forside, YouTube, LinkedIn, Facebook etc.)</a:t>
            </a:r>
          </a:p>
          <a:p>
            <a:pPr lvl="0"/>
            <a:r>
              <a:rPr lang="da-DK" sz="2400" dirty="0"/>
              <a:t>Hvordan den skal deles</a:t>
            </a:r>
          </a:p>
          <a:p>
            <a:pPr lvl="1"/>
            <a:r>
              <a:rPr lang="da-DK" sz="2400" dirty="0"/>
              <a:t>HUSK at dele den i dit eget netværk </a:t>
            </a:r>
            <a:r>
              <a:rPr lang="da-DK" sz="2400" dirty="0">
                <a:sym typeface="Wingdings" panose="05000000000000000000" pitchFamily="2" charset="2"/>
              </a:rPr>
              <a:t></a:t>
            </a:r>
            <a:endParaRPr lang="da-DK" sz="2400" dirty="0"/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73552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6685" y="1827212"/>
            <a:ext cx="9751483" cy="4873625"/>
          </a:xfrm>
        </p:spPr>
        <p:txBody>
          <a:bodyPr/>
          <a:lstStyle/>
          <a:p>
            <a:pPr marL="0" indent="0">
              <a:buNone/>
            </a:pPr>
            <a:r>
              <a:rPr lang="da-DK" sz="2400" b="1" dirty="0"/>
              <a:t>Lav et storyboard:</a:t>
            </a:r>
            <a:endParaRPr lang="da-DK" sz="2400" dirty="0"/>
          </a:p>
          <a:p>
            <a:pPr lvl="0"/>
            <a:r>
              <a:rPr lang="da-DK" sz="2400" dirty="0"/>
              <a:t>Hvem medvirker/laver speak?</a:t>
            </a:r>
          </a:p>
          <a:p>
            <a:pPr lvl="0"/>
            <a:r>
              <a:rPr lang="da-DK" sz="2400" dirty="0"/>
              <a:t>Hvad skal fortælles? (indsæt gerne udkast til ’manuskript’)</a:t>
            </a:r>
          </a:p>
          <a:p>
            <a:r>
              <a:rPr lang="da-DK" sz="2400" dirty="0"/>
              <a:t>Foregår scenen i marken, stalden, plantagen eller? </a:t>
            </a:r>
          </a:p>
          <a:p>
            <a:pPr lvl="1"/>
            <a:r>
              <a:rPr lang="da-DK" sz="2000" dirty="0"/>
              <a:t>Overvej hvor du/vi kan få gode billeder/vise et ”produkt” </a:t>
            </a:r>
            <a:br>
              <a:rPr lang="da-DK" sz="2000" dirty="0"/>
            </a:br>
            <a:r>
              <a:rPr lang="da-DK" sz="2000" dirty="0"/>
              <a:t>– planter, dyr etc.)</a:t>
            </a:r>
          </a:p>
          <a:p>
            <a:pPr lvl="1"/>
            <a:r>
              <a:rPr lang="da-DK" sz="2000" dirty="0"/>
              <a:t>Eller er ”scenen” et tekstslide eller et slide med tabeller eller animationer? </a:t>
            </a:r>
            <a:br>
              <a:rPr lang="da-DK" sz="2000" dirty="0"/>
            </a:br>
            <a:endParaRPr lang="da-DK" sz="2000" dirty="0"/>
          </a:p>
          <a:p>
            <a:r>
              <a:rPr lang="da-DK" sz="2400" dirty="0"/>
              <a:t>Få hjælp af ICROFS til at lave animationsklip</a:t>
            </a:r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218232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Eksempel på animationsvideo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828925" y="190023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836" y="1831339"/>
            <a:ext cx="7422246" cy="389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72838" y="607702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a-DK" altLang="da-DK" sz="1200" b="1" i="1" u="sng" strike="noStrike" cap="none" normalizeH="0" baseline="0" dirty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https://www.youtube.com/watch?time_continue=3&amp;v=i3K56AYO5w0</a:t>
            </a:r>
            <a:r>
              <a:rPr kumimoji="0" lang="da-DK" altLang="da-DK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da-DK" altLang="da-D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078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solidFill>
                  <a:srgbClr val="006666"/>
                </a:solidFill>
                <a:latin typeface="Verdana"/>
              </a:rPr>
              <a:t>Kom godt i gang med </a:t>
            </a:r>
            <a:r>
              <a:rPr lang="da-DK" b="1" dirty="0" err="1">
                <a:solidFill>
                  <a:srgbClr val="006666"/>
                </a:solidFill>
                <a:latin typeface="Verdana"/>
              </a:rPr>
              <a:t>faktaark</a:t>
            </a:r>
            <a:r>
              <a:rPr lang="da-DK" b="1" dirty="0">
                <a:solidFill>
                  <a:srgbClr val="006666"/>
                </a:solidFill>
                <a:latin typeface="Verdana"/>
              </a:rPr>
              <a:t>/’</a:t>
            </a:r>
            <a:r>
              <a:rPr lang="da-DK" b="1" dirty="0" err="1">
                <a:solidFill>
                  <a:srgbClr val="006666"/>
                </a:solidFill>
                <a:latin typeface="Verdana"/>
              </a:rPr>
              <a:t>practice</a:t>
            </a:r>
            <a:r>
              <a:rPr lang="da-DK" b="1" dirty="0">
                <a:solidFill>
                  <a:srgbClr val="006666"/>
                </a:solidFill>
                <a:latin typeface="Verdana"/>
              </a:rPr>
              <a:t> abstracts’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400" b="1" dirty="0"/>
              <a:t>Lav en plan for:</a:t>
            </a:r>
            <a:endParaRPr lang="da-DK" sz="2400" dirty="0"/>
          </a:p>
          <a:p>
            <a:pPr lvl="0"/>
            <a:r>
              <a:rPr lang="da-DK" sz="2400" dirty="0"/>
              <a:t>Hvad formålet er med publikationen </a:t>
            </a:r>
          </a:p>
          <a:p>
            <a:pPr lvl="0"/>
            <a:r>
              <a:rPr lang="da-DK" sz="2400" dirty="0"/>
              <a:t>Hvad modtagerne skal tage med sig af viden</a:t>
            </a:r>
          </a:p>
          <a:p>
            <a:pPr lvl="1"/>
            <a:r>
              <a:rPr lang="da-DK" sz="2400" dirty="0"/>
              <a:t>Nævn de fem vigtigste budskaber for modtageren</a:t>
            </a:r>
          </a:p>
          <a:p>
            <a:pPr lvl="0"/>
            <a:r>
              <a:rPr lang="da-DK" sz="2400" dirty="0"/>
              <a:t>Hvem den henvender sig til (tilpas sproget til landmænd, rådgivere etc.)</a:t>
            </a:r>
          </a:p>
          <a:p>
            <a:pPr lvl="0"/>
            <a:r>
              <a:rPr lang="da-DK" sz="2400" dirty="0"/>
              <a:t>Hvordan vi sikrer, at den ”spredes” ud til/deles med de rette modtagere? </a:t>
            </a:r>
          </a:p>
          <a:p>
            <a:r>
              <a:rPr lang="da-DK" sz="2400" dirty="0"/>
              <a:t>Hvordan den skal promoveres og hvor?</a:t>
            </a:r>
          </a:p>
          <a:p>
            <a:endParaRPr lang="da-DK" sz="2400" dirty="0"/>
          </a:p>
          <a:p>
            <a:r>
              <a:rPr lang="da-DK" sz="2400" dirty="0"/>
              <a:t>Husk at ICROFS gerne hjælper med opsætning mm.</a:t>
            </a:r>
          </a:p>
        </p:txBody>
      </p:sp>
    </p:spTree>
    <p:extLst>
      <p:ext uri="{BB962C8B-B14F-4D97-AF65-F5344CB8AC3E}">
        <p14:creationId xmlns:p14="http://schemas.microsoft.com/office/powerpoint/2010/main" val="128048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Kom godt fra start med</a:t>
            </a:r>
            <a:br>
              <a:rPr lang="da-DK" b="1" dirty="0"/>
            </a:br>
            <a:r>
              <a:rPr lang="da-DK" b="1" dirty="0"/>
              <a:t>planlægning af arrangementer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400" b="1" dirty="0"/>
              <a:t>Beskriv</a:t>
            </a:r>
            <a:endParaRPr lang="da-DK" sz="2400" dirty="0"/>
          </a:p>
          <a:p>
            <a:pPr lvl="0"/>
            <a:r>
              <a:rPr lang="da-DK" sz="2400" dirty="0"/>
              <a:t>Hvad formålet er med arrangementet</a:t>
            </a:r>
          </a:p>
          <a:p>
            <a:pPr lvl="0"/>
            <a:r>
              <a:rPr lang="da-DK" sz="2400" dirty="0"/>
              <a:t>Hvem der skal deltage – lav invitationsliste hurtigst muligt</a:t>
            </a:r>
          </a:p>
          <a:p>
            <a:pPr lvl="0"/>
            <a:r>
              <a:rPr lang="da-DK" sz="2400" dirty="0"/>
              <a:t>Hvad modtagerne skal tage med sig af viden fra arrangementet</a:t>
            </a:r>
          </a:p>
          <a:p>
            <a:pPr lvl="0"/>
            <a:r>
              <a:rPr lang="da-DK" sz="2400" dirty="0"/>
              <a:t>Hvilke præsentationsformer der skal være? </a:t>
            </a:r>
            <a:br>
              <a:rPr lang="da-DK" sz="2400" dirty="0"/>
            </a:br>
            <a:r>
              <a:rPr lang="da-DK" sz="2400" dirty="0"/>
              <a:t>(oplæg, debatpanel, interaktion med deltagere…)</a:t>
            </a:r>
          </a:p>
          <a:p>
            <a:pPr lvl="0"/>
            <a:r>
              <a:rPr lang="da-DK" sz="2400" dirty="0"/>
              <a:t>Hvordan I/vi får folk til at deltage </a:t>
            </a:r>
            <a:br>
              <a:rPr lang="da-DK" sz="2400" dirty="0"/>
            </a:br>
            <a:r>
              <a:rPr lang="da-DK" sz="2400" dirty="0"/>
              <a:t>– hvornår skal vi gå i gang med at promovere? </a:t>
            </a:r>
            <a:br>
              <a:rPr lang="da-DK" sz="2400" dirty="0"/>
            </a:br>
            <a:r>
              <a:rPr lang="da-DK" sz="2400" dirty="0"/>
              <a:t>Hvornår skal vi lave remindere, hvordan og til hvem?</a:t>
            </a:r>
          </a:p>
          <a:p>
            <a:pPr lvl="0"/>
            <a:r>
              <a:rPr lang="da-DK" sz="2400" b="1" dirty="0"/>
              <a:t>Hvad kan gå galt </a:t>
            </a:r>
            <a:r>
              <a:rPr lang="da-DK" sz="2400" dirty="0"/>
              <a:t>ift. planlægning/afholdelse </a:t>
            </a:r>
            <a:br>
              <a:rPr lang="da-DK" sz="2400" dirty="0"/>
            </a:br>
            <a:r>
              <a:rPr lang="da-DK" sz="2400" b="1" dirty="0"/>
              <a:t>– og hvad gør vi så?</a:t>
            </a:r>
          </a:p>
          <a:p>
            <a:pPr marL="0" indent="0">
              <a:buNone/>
            </a:pP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938782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Planlægning af arrangementer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2400" b="1" dirty="0"/>
              <a:t>Udnyt samarbejdsmuligheder mellem projekter</a:t>
            </a:r>
          </a:p>
          <a:p>
            <a:r>
              <a:rPr lang="da-DK" sz="2400" dirty="0"/>
              <a:t>Kunne flere projekter kunne gå sammen om en temadag/markvandring etc.?</a:t>
            </a:r>
          </a:p>
          <a:p>
            <a:pPr marL="0" indent="0">
              <a:buNone/>
            </a:pPr>
            <a:br>
              <a:rPr lang="da-DK" sz="2400" dirty="0"/>
            </a:br>
            <a:r>
              <a:rPr lang="da-DK" sz="2400" b="1" dirty="0"/>
              <a:t>Udnyt muligheden for at deltage i allerede planlagte arrangementer</a:t>
            </a:r>
          </a:p>
          <a:p>
            <a:r>
              <a:rPr lang="da-DK" sz="2400" dirty="0"/>
              <a:t>Hvilke kongresser etc. jeres projekter kan deltage i/byde ind med oplæg til? </a:t>
            </a:r>
            <a:br>
              <a:rPr lang="da-DK" sz="2400" dirty="0"/>
            </a:br>
            <a:r>
              <a:rPr lang="da-DK" sz="2400" dirty="0"/>
              <a:t>(Økologi-kongressen, Kvæg-kongres, Plante-kongres etc.)</a:t>
            </a:r>
          </a:p>
          <a:p>
            <a:endParaRPr lang="da-DK" sz="2400" dirty="0"/>
          </a:p>
          <a:p>
            <a:r>
              <a:rPr lang="da-DK" sz="2400" dirty="0"/>
              <a:t>Husk at ICROFS gerne hjælper med planlægning og promovering</a:t>
            </a:r>
          </a:p>
          <a:p>
            <a:endParaRPr lang="da-DK" sz="2400" dirty="0"/>
          </a:p>
          <a:p>
            <a:pPr lvl="0"/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783807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8094" y="2850776"/>
            <a:ext cx="95922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400" b="1" noProof="0" dirty="0">
                <a:solidFill>
                  <a:srgbClr val="000000"/>
                </a:solidFill>
                <a:latin typeface="Verdana"/>
              </a:rPr>
              <a:t>Vælg om I vil arbejde videre med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0" i="0" u="none" strike="noStrike" kern="1200" cap="none" spc="0" normalizeH="0" baseline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0" i="0" u="none" strike="noStrike" kern="1200" cap="none" spc="0" normalizeH="0" baseline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Verdana"/>
              </a:rPr>
              <a:t>VIDEO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0" i="0" u="none" strike="noStrike" kern="1200" cap="none" spc="0" normalizeH="0" baseline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2400" noProof="0" dirty="0">
                <a:solidFill>
                  <a:srgbClr val="006666"/>
                </a:solidFill>
                <a:latin typeface="Verdana"/>
              </a:rPr>
              <a:t>FAKTAARK/Practice abstracts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2400" b="0" i="0" u="none" strike="noStrike" kern="1200" cap="none" spc="0" normalizeH="0" baseline="0" dirty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Verdan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0" i="0" u="none" strike="noStrike" kern="1200" cap="none" spc="0" normalizeH="0" baseline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Verdana"/>
              </a:rPr>
              <a:t>PLANLÆGNING AF ARRANGEMENTER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2400" b="1" noProof="0" dirty="0">
              <a:latin typeface="Verdan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1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Verdana"/>
              </a:rPr>
              <a:t>Vi mødes</a:t>
            </a:r>
            <a:r>
              <a:rPr kumimoji="0" lang="da-DK" sz="2400" b="1" i="0" u="none" strike="noStrike" kern="1200" cap="none" spc="0" normalizeH="0" dirty="0">
                <a:ln>
                  <a:noFill/>
                </a:ln>
                <a:effectLst/>
                <a:uLnTx/>
                <a:uFillTx/>
                <a:latin typeface="Verdana"/>
              </a:rPr>
              <a:t> igen kl. </a:t>
            </a:r>
            <a:r>
              <a:rPr lang="da-DK" sz="2400" b="1" dirty="0">
                <a:latin typeface="Verdana"/>
              </a:rPr>
              <a:t>14.15</a:t>
            </a:r>
            <a:endParaRPr kumimoji="0" lang="da-DK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1129550"/>
            <a:ext cx="8641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3600" b="1" dirty="0">
              <a:solidFill>
                <a:srgbClr val="006666"/>
              </a:solidFill>
              <a:latin typeface="Verdan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3600" b="1" dirty="0">
                <a:solidFill>
                  <a:srgbClr val="006666"/>
                </a:solidFill>
                <a:latin typeface="Verdana"/>
              </a:rPr>
              <a:t>Nu til workshop i grupper</a:t>
            </a:r>
          </a:p>
        </p:txBody>
      </p:sp>
    </p:spTree>
    <p:extLst>
      <p:ext uri="{BB962C8B-B14F-4D97-AF65-F5344CB8AC3E}">
        <p14:creationId xmlns:p14="http://schemas.microsoft.com/office/powerpoint/2010/main" val="1903382068"/>
      </p:ext>
    </p:extLst>
  </p:cSld>
  <p:clrMapOvr>
    <a:masterClrMapping/>
  </p:clrMapOvr>
</p:sld>
</file>

<file path=ppt/theme/theme1.xml><?xml version="1.0" encoding="utf-8"?>
<a:theme xmlns:a="http://schemas.openxmlformats.org/drawingml/2006/main" name="Eclipse design template">
  <a:themeElements>
    <a:clrScheme name="Office Them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a-DK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335</Words>
  <Application>Microsoft Office PowerPoint</Application>
  <PresentationFormat>Widescreen</PresentationFormat>
  <Paragraphs>70</Paragraphs>
  <Slides>9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Wingdings</vt:lpstr>
      <vt:lpstr>Eclipse design template</vt:lpstr>
      <vt:lpstr>PowerPoint-præsentation</vt:lpstr>
      <vt:lpstr>Video, video, video…</vt:lpstr>
      <vt:lpstr>Video</vt:lpstr>
      <vt:lpstr>Video</vt:lpstr>
      <vt:lpstr>Eksempel på animationsvideo</vt:lpstr>
      <vt:lpstr>Kom godt i gang med faktaark/’practice abstracts’</vt:lpstr>
      <vt:lpstr>Kom godt fra start med planlægning af arrangementer</vt:lpstr>
      <vt:lpstr>Planlægning af arrangementer</vt:lpstr>
      <vt:lpstr>PowerPoint-præsentation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 Uller-Kristensen</dc:creator>
  <cp:lastModifiedBy>Lars Budde Nielsen</cp:lastModifiedBy>
  <cp:revision>24</cp:revision>
  <dcterms:created xsi:type="dcterms:W3CDTF">2019-04-08T10:30:15Z</dcterms:created>
  <dcterms:modified xsi:type="dcterms:W3CDTF">2019-04-09T10:51:34Z</dcterms:modified>
</cp:coreProperties>
</file>