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99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09EFD-2811-4C5F-9C92-0C3DFD8046B1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76268-00F9-4EA3-B035-B1CCDBA186C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90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E8B5D2-CCD0-4BC5-BCFB-D532D71D8EF9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822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E8B5D2-CCD0-4BC5-BCFB-D532D71D8EF9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76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E8B5D2-CCD0-4BC5-BCFB-D532D71D8EF9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642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E8B5D2-CCD0-4BC5-BCFB-D532D71D8EF9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796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E8B5D2-CCD0-4BC5-BCFB-D532D71D8EF9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54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-4296833" y="304800"/>
            <a:ext cx="15879233" cy="4724400"/>
            <a:chOff x="-2030" y="192"/>
            <a:chExt cx="7502" cy="2976"/>
          </a:xfrm>
        </p:grpSpPr>
        <p:sp>
          <p:nvSpPr>
            <p:cNvPr id="6758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 sz="1800"/>
            </a:p>
          </p:txBody>
        </p:sp>
        <p:sp>
          <p:nvSpPr>
            <p:cNvPr id="6758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da-DK" altLang="da-DK" sz="2400">
                <a:latin typeface="Times New Roman" pitchFamily="18" charset="0"/>
              </a:endParaRPr>
            </a:p>
          </p:txBody>
        </p:sp>
        <p:sp>
          <p:nvSpPr>
            <p:cNvPr id="6758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da-DK" altLang="da-DK" sz="1800">
                <a:latin typeface="Arial" charset="0"/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39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da-DK" altLang="da-DK" noProof="0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a-DK" altLang="da-DK" noProof="0"/>
              <a:t>Click to edit Master subtitle style</a:t>
            </a: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80898A-AAFB-490E-A6B2-A1E55A27ECA7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12368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B2383-94DE-4560-9BB9-51473F927F1E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17240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CF427-87DF-4070-86B9-FE069A3518B4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53094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1390652" y="476250"/>
            <a:ext cx="8769349" cy="50053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70339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5ABD1-2722-41C1-B436-572FEFE6EE28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83411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01553-CF61-462D-8861-85450C3719DF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90107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5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7F48A-E7FC-4DDE-8363-8BC3181D9F3C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0073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ED9F7-1F49-49B5-80B6-CA6A5EE52EEE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7652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895C4-0F68-45C8-A848-06869EC2D058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0649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D94AA-399C-48EA-B468-50E2571C149B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4419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256B7-A248-4D06-8EC8-4E3B21BD1E71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209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704B0-71F8-4EF3-AB01-7BC901F2067B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7715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6656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da-DK" altLang="da-DK" sz="2400">
                <a:latin typeface="Times New Roman" pitchFamily="18" charset="0"/>
              </a:endParaRPr>
            </a:p>
          </p:txBody>
        </p:sp>
        <p:sp>
          <p:nvSpPr>
            <p:cNvPr id="6656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da-DK" altLang="da-DK" sz="1800">
                <a:latin typeface="Arial" charset="0"/>
              </a:endParaRPr>
            </a:p>
          </p:txBody>
        </p:sp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 sz="1800"/>
            </a:p>
          </p:txBody>
        </p:sp>
      </p:grp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5" y="301625"/>
            <a:ext cx="97514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Click to edit Master 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5" y="1827213"/>
            <a:ext cx="975148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Click to edit Master text styles</a:t>
            </a:r>
          </a:p>
          <a:p>
            <a:pPr lvl="1"/>
            <a:r>
              <a:rPr lang="da-DK" altLang="da-DK"/>
              <a:t>Second level</a:t>
            </a:r>
          </a:p>
          <a:p>
            <a:pPr lvl="2"/>
            <a:r>
              <a:rPr lang="da-DK" altLang="da-DK"/>
              <a:t>Third level</a:t>
            </a:r>
          </a:p>
          <a:p>
            <a:pPr lvl="3"/>
            <a:r>
              <a:rPr lang="da-DK" altLang="da-DK"/>
              <a:t>Fourth level</a:t>
            </a:r>
          </a:p>
          <a:p>
            <a:pPr lvl="4"/>
            <a:r>
              <a:rPr lang="da-DK" altLang="da-DK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a-DK" altLang="da-DK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da-DK" altLang="da-DK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D038B4D-2205-49AC-ACB7-47CA73E43D35}" type="slidenum">
              <a:rPr lang="da-DK" altLang="da-DK" smtClean="0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3098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8094" y="2850776"/>
            <a:ext cx="959223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V</a:t>
            </a:r>
            <a:r>
              <a:rPr lang="da-DK" sz="2000" b="1" dirty="0" smtClean="0"/>
              <a:t>iden </a:t>
            </a:r>
            <a:r>
              <a:rPr lang="da-DK" sz="2000" b="1" dirty="0"/>
              <a:t>fra </a:t>
            </a:r>
            <a:r>
              <a:rPr lang="da-DK" sz="2000" b="1" dirty="0" smtClean="0"/>
              <a:t>projekterne skal nå </a:t>
            </a:r>
            <a:r>
              <a:rPr lang="da-DK" sz="2000" b="1" dirty="0"/>
              <a:t>ud til de rette modtagere på det rigtige tidspunkt via de rette </a:t>
            </a:r>
            <a:r>
              <a:rPr lang="da-DK" sz="2000" b="1" dirty="0" smtClean="0"/>
              <a:t>kanaler</a:t>
            </a:r>
          </a:p>
          <a:p>
            <a:endParaRPr lang="da-DK" sz="2000" b="1" dirty="0"/>
          </a:p>
          <a:p>
            <a:r>
              <a:rPr lang="da-DK" sz="2000" b="1" dirty="0" smtClean="0"/>
              <a:t>Vær med til at sikre:</a:t>
            </a:r>
            <a:br>
              <a:rPr lang="da-DK" sz="2000" b="1" dirty="0" smtClean="0"/>
            </a:br>
            <a:endParaRPr lang="da-DK" sz="2000" b="1" dirty="0" smtClean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a-DK" dirty="0"/>
              <a:t>K</a:t>
            </a:r>
            <a:r>
              <a:rPr lang="da-DK" dirty="0" smtClean="0"/>
              <a:t>ort vej fra forskning til praksis</a:t>
            </a:r>
            <a:endParaRPr lang="da-DK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a-DK" dirty="0" smtClean="0"/>
              <a:t>Midler til forskning – understrege forskningens bidrag til samfundet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a-DK" dirty="0"/>
              <a:t>K</a:t>
            </a:r>
            <a:r>
              <a:rPr lang="da-DK" dirty="0" smtClean="0"/>
              <a:t>endskab til projektet, også med henblik på samarbejde med andre forskere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a-DK" dirty="0" smtClean="0"/>
              <a:t>At samfundet/medier er oplyst om økologiens bidrag og udfordringer ift. </a:t>
            </a:r>
            <a:br>
              <a:rPr lang="da-DK" dirty="0" smtClean="0"/>
            </a:br>
            <a:r>
              <a:rPr lang="da-DK" dirty="0" smtClean="0"/>
              <a:t>f.eks. </a:t>
            </a:r>
            <a:r>
              <a:rPr lang="da-DK"/>
              <a:t>b</a:t>
            </a:r>
            <a:r>
              <a:rPr lang="da-DK" smtClean="0"/>
              <a:t>iodiversitet, </a:t>
            </a:r>
            <a:r>
              <a:rPr lang="da-DK" smtClean="0"/>
              <a:t>miljø</a:t>
            </a:r>
            <a:r>
              <a:rPr lang="da-DK" dirty="0" smtClean="0"/>
              <a:t>, klima, dyrevelfærd, sundhed for mennesker osv.</a:t>
            </a:r>
            <a:endParaRPr lang="da-DK" dirty="0"/>
          </a:p>
          <a:p>
            <a:endParaRPr lang="da-DK" dirty="0"/>
          </a:p>
        </p:txBody>
      </p:sp>
      <p:sp>
        <p:nvSpPr>
          <p:cNvPr id="5" name="TextBox 4"/>
          <p:cNvSpPr txBox="1"/>
          <p:nvPr/>
        </p:nvSpPr>
        <p:spPr>
          <a:xfrm>
            <a:off x="2309808" y="1129550"/>
            <a:ext cx="8641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006666"/>
                </a:solidFill>
              </a:rPr>
              <a:t>Hvorfor lave en </a:t>
            </a:r>
          </a:p>
          <a:p>
            <a:pPr algn="ctr"/>
            <a:r>
              <a:rPr lang="da-DK" sz="3600" b="1" dirty="0" smtClean="0">
                <a:solidFill>
                  <a:srgbClr val="006666"/>
                </a:solidFill>
              </a:rPr>
              <a:t>kommunikationsplan?</a:t>
            </a:r>
            <a:endParaRPr lang="da-DK" sz="3600" b="1" dirty="0">
              <a:solidFill>
                <a:srgbClr val="006666"/>
              </a:solidFill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10687050" y="356274"/>
            <a:ext cx="1264863" cy="945411"/>
          </a:xfrm>
          <a:prstGeom prst="wedgeEllipseCallout">
            <a:avLst/>
          </a:prstGeom>
          <a:solidFill>
            <a:srgbClr val="99CCCC"/>
          </a:solidFill>
          <a:ln w="9525" cap="flat" cmpd="sng" algn="ctr">
            <a:solidFill>
              <a:srgbClr val="99CC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rgbClr val="99CCCC"/>
              </a:solidFill>
              <a:effectLst/>
              <a:latin typeface="Verdana" pitchFamily="34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9986963" y="1443038"/>
            <a:ext cx="871538" cy="652224"/>
          </a:xfrm>
          <a:prstGeom prst="wedgeEllipseCallout">
            <a:avLst/>
          </a:prstGeom>
          <a:solidFill>
            <a:srgbClr val="006666"/>
          </a:solidFill>
          <a:ln w="9525" cap="flat" cmpd="sng" algn="ctr">
            <a:solidFill>
              <a:srgbClr val="0066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rgbClr val="99CCCC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8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19952"/>
            <a:ext cx="8641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006666"/>
                </a:solidFill>
              </a:rPr>
              <a:t>Hvad skal </a:t>
            </a:r>
          </a:p>
          <a:p>
            <a:pPr algn="ctr"/>
            <a:r>
              <a:rPr lang="da-DK" sz="3600" b="1" dirty="0">
                <a:solidFill>
                  <a:srgbClr val="006666"/>
                </a:solidFill>
              </a:rPr>
              <a:t>k</a:t>
            </a:r>
            <a:r>
              <a:rPr lang="da-DK" sz="3600" b="1" dirty="0" smtClean="0">
                <a:solidFill>
                  <a:srgbClr val="006666"/>
                </a:solidFill>
              </a:rPr>
              <a:t>ommunikationsplanen indeholde?</a:t>
            </a:r>
            <a:endParaRPr lang="da-DK" sz="3600" b="1" dirty="0">
              <a:solidFill>
                <a:srgbClr val="0066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094" y="2850776"/>
            <a:ext cx="959223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Skab overblik over:</a:t>
            </a:r>
          </a:p>
          <a:p>
            <a:endParaRPr lang="da-DK" sz="24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sz="2000" dirty="0" smtClean="0"/>
              <a:t>Hvorfor </a:t>
            </a:r>
            <a:r>
              <a:rPr lang="da-DK" sz="2000" dirty="0"/>
              <a:t>(formål</a:t>
            </a:r>
            <a:r>
              <a:rPr lang="da-DK" sz="2000" dirty="0" smtClean="0"/>
              <a:t>)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sz="2000" dirty="0" smtClean="0"/>
              <a:t>Hvordan </a:t>
            </a:r>
            <a:r>
              <a:rPr lang="da-DK" sz="2000" dirty="0"/>
              <a:t>(</a:t>
            </a:r>
            <a:r>
              <a:rPr lang="da-DK" sz="2000" dirty="0" smtClean="0"/>
              <a:t>kommunikationskanaler)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sz="2000" dirty="0"/>
              <a:t>H</a:t>
            </a:r>
            <a:r>
              <a:rPr lang="da-DK" sz="2000" dirty="0" smtClean="0"/>
              <a:t>vornår </a:t>
            </a:r>
            <a:r>
              <a:rPr lang="da-DK" sz="2000" dirty="0"/>
              <a:t>(deadlines) </a:t>
            </a:r>
            <a:endParaRPr lang="da-DK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sz="2000" dirty="0" smtClean="0"/>
              <a:t>Og </a:t>
            </a:r>
            <a:r>
              <a:rPr lang="da-DK" sz="2000" dirty="0"/>
              <a:t>til hvem </a:t>
            </a:r>
            <a:r>
              <a:rPr lang="da-DK" sz="2000" dirty="0" smtClean="0"/>
              <a:t>(modtagere)</a:t>
            </a:r>
          </a:p>
          <a:p>
            <a:pPr lvl="1"/>
            <a:endParaRPr lang="da-DK" sz="2000" dirty="0" smtClean="0"/>
          </a:p>
          <a:p>
            <a:pPr lvl="1"/>
            <a:r>
              <a:rPr lang="da-DK" sz="2000" dirty="0" smtClean="0"/>
              <a:t>- projektet skal kommunikere relevant viden </a:t>
            </a:r>
            <a:br>
              <a:rPr lang="da-DK" sz="2000" dirty="0" smtClean="0"/>
            </a:br>
            <a:r>
              <a:rPr lang="da-DK" sz="2000" dirty="0" smtClean="0"/>
              <a:t>og opnå relevant feedback fra forskningens brugere</a:t>
            </a:r>
            <a:br>
              <a:rPr lang="da-DK" sz="2000" dirty="0" smtClean="0"/>
            </a:br>
            <a:r>
              <a:rPr lang="da-DK" sz="2000" dirty="0" smtClean="0"/>
              <a:t>i løbet af projektperioden</a:t>
            </a:r>
          </a:p>
          <a:p>
            <a:endParaRPr lang="da-DK" sz="2400" dirty="0" smtClean="0"/>
          </a:p>
          <a:p>
            <a:endParaRPr lang="da-DK" sz="2400" dirty="0"/>
          </a:p>
          <a:p>
            <a:endParaRPr lang="da-DK" sz="2400" dirty="0" smtClean="0"/>
          </a:p>
          <a:p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7993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506071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006666"/>
                </a:solidFill>
              </a:rPr>
              <a:t>Husk (grundigt) at overveje</a:t>
            </a:r>
            <a:endParaRPr lang="da-DK" sz="4000" b="1" dirty="0">
              <a:solidFill>
                <a:srgbClr val="0066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094" y="2850776"/>
            <a:ext cx="95922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Formålet: </a:t>
            </a:r>
            <a:endParaRPr lang="da-DK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a-DK" dirty="0"/>
              <a:t>Hvad er </a:t>
            </a:r>
            <a:r>
              <a:rPr lang="da-DK" dirty="0" smtClean="0"/>
              <a:t>hovedbudskabet/</a:t>
            </a:r>
            <a:r>
              <a:rPr lang="da-DK" dirty="0" err="1" smtClean="0"/>
              <a:t>erne</a:t>
            </a:r>
            <a:r>
              <a:rPr lang="da-DK" dirty="0" smtClean="0"/>
              <a:t> til modtagerne ift. de enkelte aktiviteter/materialer?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a-DK" dirty="0" smtClean="0"/>
              <a:t>Hvad </a:t>
            </a:r>
            <a:r>
              <a:rPr lang="da-DK" dirty="0"/>
              <a:t>vil I gerne opnå </a:t>
            </a:r>
            <a:r>
              <a:rPr lang="da-DK" dirty="0" smtClean="0"/>
              <a:t>med forskellige kommunikationsaktiviteter?</a:t>
            </a:r>
            <a:endParaRPr lang="da-DK" dirty="0"/>
          </a:p>
          <a:p>
            <a:r>
              <a:rPr lang="da-DK" b="1" dirty="0"/>
              <a:t> </a:t>
            </a:r>
            <a:endParaRPr lang="da-DK" dirty="0"/>
          </a:p>
          <a:p>
            <a:r>
              <a:rPr lang="da-DK" b="1" dirty="0" smtClean="0"/>
              <a:t>Målgrupperne - hvem </a:t>
            </a:r>
            <a:r>
              <a:rPr lang="da-DK" b="1" dirty="0"/>
              <a:t>har interesse i projektets idé og resultater?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a-DK" dirty="0"/>
              <a:t>Beslutningstagere med fokus på udfordringer og løsninger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a-DK" dirty="0"/>
              <a:t>Faglige miljøer med fokus på mål, metode og resultater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da-DK" dirty="0" smtClean="0"/>
              <a:t>Forskningens brugere (landmænd, rådgivere og virksomheder) </a:t>
            </a:r>
            <a:br>
              <a:rPr lang="da-DK" dirty="0" smtClean="0"/>
            </a:br>
            <a:r>
              <a:rPr lang="da-DK" dirty="0" smtClean="0"/>
              <a:t>forbrugere og samfundet </a:t>
            </a:r>
            <a:r>
              <a:rPr lang="da-DK" dirty="0"/>
              <a:t>som </a:t>
            </a:r>
            <a:r>
              <a:rPr lang="da-DK" dirty="0" smtClean="0"/>
              <a:t>helhed med fokus på udfordringer og løsninger samt økologiens bidrag til miljø, dyrevelfærd, sundhed, klima etc.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80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506071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006666"/>
                </a:solidFill>
              </a:rPr>
              <a:t>Husk (grundigt) at overveje</a:t>
            </a:r>
            <a:endParaRPr lang="da-DK" sz="4000" b="1" dirty="0">
              <a:solidFill>
                <a:srgbClr val="0066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094" y="2850776"/>
            <a:ext cx="95922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Brugen af kommunikationskanaler:</a:t>
            </a:r>
            <a:endParaRPr lang="da-DK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a-DK" dirty="0" smtClean="0"/>
              <a:t>Hvordan inddrager I repræsentanter for målgruppen i løbet af projektet?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dirty="0" smtClean="0"/>
              <a:t>Hvordan går I </a:t>
            </a:r>
            <a:r>
              <a:rPr lang="da-DK" dirty="0" err="1" smtClean="0"/>
              <a:t>i</a:t>
            </a:r>
            <a:r>
              <a:rPr lang="da-DK" dirty="0" smtClean="0"/>
              <a:t> dialog med landmænd, rådgivere, virksomheder etc.?</a:t>
            </a:r>
            <a:endParaRPr lang="da-DK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a-DK" dirty="0" smtClean="0"/>
              <a:t>Hvilke kommunikationskanaler vil I bruge?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dirty="0" smtClean="0"/>
              <a:t>Landbrugsmedier? Dagspressen? Sociale medier?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a-DK" dirty="0" smtClean="0"/>
              <a:t>Artikler, klummer, guidelines/</a:t>
            </a:r>
            <a:r>
              <a:rPr lang="da-DK" dirty="0" err="1" smtClean="0"/>
              <a:t>faktaark</a:t>
            </a:r>
            <a:r>
              <a:rPr lang="da-DK" dirty="0" smtClean="0"/>
              <a:t>/håndbøger, </a:t>
            </a:r>
            <a:r>
              <a:rPr lang="da-DK" dirty="0" err="1" smtClean="0"/>
              <a:t>webinarer</a:t>
            </a:r>
            <a:r>
              <a:rPr lang="da-DK" dirty="0" smtClean="0"/>
              <a:t>, temadage, markvandringer, video etc.</a:t>
            </a:r>
          </a:p>
          <a:p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Timing/deadlines:</a:t>
            </a:r>
            <a:endParaRPr lang="da-DK" dirty="0" smtClean="0"/>
          </a:p>
          <a:p>
            <a:r>
              <a:rPr lang="da-DK" dirty="0" smtClean="0"/>
              <a:t>Hvad kan I formidle i starten? Hvad kan formidles undervejs? Hvad kan formidles, når projektet afsluttes?</a:t>
            </a:r>
          </a:p>
          <a:p>
            <a:r>
              <a:rPr lang="da-DK" b="1" dirty="0"/>
              <a:t> 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5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506071"/>
            <a:ext cx="8641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006666"/>
                </a:solidFill>
              </a:rPr>
              <a:t>Husk (grundigt) at overveje</a:t>
            </a:r>
            <a:endParaRPr lang="da-DK" sz="4000" b="1" dirty="0">
              <a:solidFill>
                <a:srgbClr val="0066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094" y="2850776"/>
            <a:ext cx="95922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2800" b="1" dirty="0" smtClean="0"/>
          </a:p>
          <a:p>
            <a:pPr algn="ctr"/>
            <a:r>
              <a:rPr lang="da-DK" sz="2800" b="1" dirty="0" smtClean="0"/>
              <a:t>Hvordan ICROFS’ kan hjælpe jer?</a:t>
            </a:r>
          </a:p>
          <a:p>
            <a:pPr algn="ctr"/>
            <a:r>
              <a:rPr lang="da-DK" sz="2800" b="1" dirty="0" smtClean="0"/>
              <a:t>- Få mere inspiration senere</a:t>
            </a:r>
            <a:r>
              <a:rPr lang="da-DK" sz="2800" b="1" dirty="0"/>
              <a:t> </a:t>
            </a:r>
            <a:endParaRPr lang="da-DK" sz="2800" dirty="0"/>
          </a:p>
          <a:p>
            <a:pPr algn="ctr"/>
            <a:endParaRPr lang="da-DK" sz="2800" dirty="0" smtClean="0"/>
          </a:p>
          <a:p>
            <a:pPr algn="ctr"/>
            <a:endParaRPr lang="da-DK" sz="2800" dirty="0"/>
          </a:p>
          <a:p>
            <a:pPr algn="ctr"/>
            <a:endParaRPr lang="da-DK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137" y="5180756"/>
            <a:ext cx="3565151" cy="1441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319" y="4914899"/>
            <a:ext cx="3736407" cy="24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 design template">
  <a:themeElements>
    <a:clrScheme name="Office Them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175</Words>
  <Application>Microsoft Office PowerPoint</Application>
  <PresentationFormat>Widescreen</PresentationFormat>
  <Paragraphs>53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Times New Roman</vt:lpstr>
      <vt:lpstr>Verdana</vt:lpstr>
      <vt:lpstr>Wingdings</vt:lpstr>
      <vt:lpstr>Eclipse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 Uller-Kristensen</dc:creator>
  <cp:lastModifiedBy>Helene Uller-Kristensen</cp:lastModifiedBy>
  <cp:revision>31</cp:revision>
  <dcterms:created xsi:type="dcterms:W3CDTF">2019-04-08T08:45:24Z</dcterms:created>
  <dcterms:modified xsi:type="dcterms:W3CDTF">2019-04-09T05:24:03Z</dcterms:modified>
</cp:coreProperties>
</file>